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59" r:id="rId29"/>
    <p:sldId id="28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98" d="100"/>
          <a:sy n="98" d="100"/>
        </p:scale>
        <p:origin x="900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5101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718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1880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352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2974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914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819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99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0932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134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201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01DBB-E01A-4A36-B021-4CBF4FCC7FE9}" type="datetimeFigureOut">
              <a:rPr lang="zh-TW" altLang="en-US" smtClean="0"/>
              <a:t>2015/1/6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FAD88-5D0C-4F58-8CD2-B0791873960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41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2553729" y="4333103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5158500" y="146907"/>
            <a:ext cx="1875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detail_j-案件詳情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49643" y="3995351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放英文案件描述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向右箭號 8"/>
          <p:cNvSpPr/>
          <p:nvPr/>
        </p:nvSpPr>
        <p:spPr>
          <a:xfrm>
            <a:off x="2553729" y="1738613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49643" y="1400861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2668193" y="1367480"/>
            <a:ext cx="1277731" cy="341869"/>
            <a:chOff x="2668193" y="1367480"/>
            <a:chExt cx="1277731" cy="341869"/>
          </a:xfrm>
        </p:grpSpPr>
        <p:sp>
          <p:nvSpPr>
            <p:cNvPr id="5" name="矩形 4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93764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3783" y="311664"/>
            <a:ext cx="2844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freelancer_report-案件報表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733946" y="3692611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1050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8547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21199" y="64529"/>
            <a:ext cx="274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interview-accept-面試接受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925211" y="1287163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114897" y="3258064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10811" y="2920312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放英文案件描述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114897" y="1336589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10811" y="998837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0216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85471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35301" y="72766"/>
            <a:ext cx="252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interview-案件面試訊息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925211" y="1287163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114897" y="3258064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10811" y="2920312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放英文案件描述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114897" y="1336589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310811" y="998837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00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130365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59411" y="72767"/>
            <a:ext cx="3873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contract-detail-pause-合約詳情暫停中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881680" y="2712309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8112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26682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20651" y="64528"/>
            <a:ext cx="2550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contract-detail-合約詳情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881680" y="2712309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50437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50"/>
            <a:ext cx="12192000" cy="6337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04204" y="336378"/>
            <a:ext cx="25835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contract-pause-暫停合約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202076" y="2687596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1" name="向右箭號 10"/>
          <p:cNvSpPr/>
          <p:nvPr/>
        </p:nvSpPr>
        <p:spPr>
          <a:xfrm>
            <a:off x="2329081" y="2782330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24995" y="2444578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83206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9823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72344" y="97481"/>
            <a:ext cx="3047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contract-view-j-檢視合約詳情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745774" y="5842687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329081" y="5937421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24995" y="5599669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93992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83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19194" y="89242"/>
            <a:ext cx="1953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contract-傳送合約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160887" y="2423985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309548" y="2518719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5462" y="2180967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7217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18054" y="385804"/>
            <a:ext cx="3955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employer-post-history-我刊登過的工作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032303" y="2662882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265331" y="2726066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61245" y="2388314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25935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49" y="-1"/>
            <a:ext cx="12195649" cy="74571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35680" y="81004"/>
            <a:ext cx="2116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hire-again-再次雇用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276217" y="3368846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298283" y="3432030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94197" y="3094278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42323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535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51057" y="73296"/>
            <a:ext cx="1689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apply-申請案件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9" name="群組 8"/>
          <p:cNvGrpSpPr/>
          <p:nvPr/>
        </p:nvGrpSpPr>
        <p:grpSpPr>
          <a:xfrm>
            <a:off x="475490" y="3227756"/>
            <a:ext cx="2305727" cy="1169773"/>
            <a:chOff x="475490" y="3227756"/>
            <a:chExt cx="2305727" cy="1169773"/>
          </a:xfrm>
        </p:grpSpPr>
        <p:sp>
          <p:nvSpPr>
            <p:cNvPr id="7" name="向右箭號 6"/>
            <p:cNvSpPr/>
            <p:nvPr/>
          </p:nvSpPr>
          <p:spPr>
            <a:xfrm>
              <a:off x="2279576" y="3565508"/>
              <a:ext cx="501641" cy="46131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475490" y="3227756"/>
              <a:ext cx="1804086" cy="11697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放英文案件描述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3129588" y="1233256"/>
            <a:ext cx="1277731" cy="341869"/>
            <a:chOff x="2668193" y="1367480"/>
            <a:chExt cx="1277731" cy="341869"/>
          </a:xfrm>
        </p:grpSpPr>
        <p:sp>
          <p:nvSpPr>
            <p:cNvPr id="15" name="矩形 14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19014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133159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49701" y="89242"/>
            <a:ext cx="2692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hire-list-f-sms-討論案件中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875784" y="1287163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108812" y="1350347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04726" y="1012595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203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100774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851491" y="64529"/>
            <a:ext cx="24890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hire-list-f-邀請討論案件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900497" y="1287163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133525" y="1350347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29439" y="1012595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9880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07" y="0"/>
            <a:ext cx="11590986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76847" y="64529"/>
            <a:ext cx="223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hire-開放申請的案件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5073492" y="3239530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306520" y="3302714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2434" y="2964962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8341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044" y="-8007179"/>
            <a:ext cx="12192000" cy="158940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23096" y="89242"/>
            <a:ext cx="154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hire-新增案件</a:t>
            </a:r>
          </a:p>
        </p:txBody>
      </p:sp>
    </p:spTree>
    <p:extLst>
      <p:ext uri="{BB962C8B-B14F-4D97-AF65-F5344CB8AC3E}">
        <p14:creationId xmlns:p14="http://schemas.microsoft.com/office/powerpoint/2010/main" val="1305235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3" y="-1"/>
            <a:ext cx="12204975" cy="807308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03420" y="72767"/>
            <a:ext cx="1791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paybill-單次付款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6119698" y="2638168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339472" y="2716426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5386" y="2378674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2429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9652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10083" y="72767"/>
            <a:ext cx="1771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report-案件報表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3652105" y="3850532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257093" y="3854649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53007" y="3516897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13927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325"/>
            <a:ext cx="12192000" cy="62293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4330" y="385805"/>
            <a:ext cx="166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team-團隊管理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538033" y="2128125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2222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975"/>
            <a:ext cx="12192000" cy="6750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264330" y="138669"/>
            <a:ext cx="1663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team-團隊管理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3410817" y="1659267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497358" y="1770477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3272" y="1432725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497358" y="4319000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693272" y="3981248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放英文案件描述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513109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7" y="0"/>
            <a:ext cx="11312165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00909" y="64907"/>
            <a:ext cx="1590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case-申請案件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683260" y="964808"/>
            <a:ext cx="1277731" cy="341869"/>
            <a:chOff x="2668193" y="1367480"/>
            <a:chExt cx="1277731" cy="341869"/>
          </a:xfrm>
        </p:grpSpPr>
        <p:sp>
          <p:nvSpPr>
            <p:cNvPr id="11" name="矩形 10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804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894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33473" y="2003899"/>
            <a:ext cx="145915" cy="1556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97286" y="1940669"/>
            <a:ext cx="1157591" cy="282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0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國際標</a:t>
            </a:r>
            <a:endParaRPr lang="zh-TW" altLang="en-US" sz="10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左箭號 6"/>
          <p:cNvSpPr/>
          <p:nvPr/>
        </p:nvSpPr>
        <p:spPr>
          <a:xfrm>
            <a:off x="8891081" y="2354094"/>
            <a:ext cx="2568102" cy="1206229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國際標有打勾會顯示輸入英文案件名稱欄為</a:t>
            </a:r>
            <a:endParaRPr lang="zh-TW" altLang="en-US" sz="1200" dirty="0"/>
          </a:p>
        </p:txBody>
      </p:sp>
      <p:sp>
        <p:nvSpPr>
          <p:cNvPr id="9" name="向右箭號 8"/>
          <p:cNvSpPr/>
          <p:nvPr/>
        </p:nvSpPr>
        <p:spPr>
          <a:xfrm>
            <a:off x="1809345" y="3268494"/>
            <a:ext cx="2869659" cy="111868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200" dirty="0" smtClean="0"/>
              <a:t>國際標有打勾會顯示英文工作內容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90403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000" y="0"/>
            <a:ext cx="11520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73559" y="64907"/>
            <a:ext cx="2844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contract-end-案件已經結束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3574204" y="1174533"/>
            <a:ext cx="1277731" cy="341869"/>
            <a:chOff x="2668193" y="1367480"/>
            <a:chExt cx="1277731" cy="341869"/>
          </a:xfrm>
        </p:grpSpPr>
        <p:sp>
          <p:nvSpPr>
            <p:cNvPr id="11" name="矩形 10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31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7" y="0"/>
            <a:ext cx="11693925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48661" y="72767"/>
            <a:ext cx="2094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contract-f-檢視合約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574204" y="1174533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496064" y="2430591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91978" y="2092839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5105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318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84550" y="64529"/>
            <a:ext cx="437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contract-view-fixprice-檢視合約固定薪資制</a:t>
            </a:r>
            <a:endParaRPr lang="zh-TW" altLang="en-US" dirty="0">
              <a:solidFill>
                <a:schemeClr val="bg1"/>
              </a:solidFill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3434161" y="1240436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568410" y="4300579"/>
            <a:ext cx="2305727" cy="1169773"/>
            <a:chOff x="691978" y="2092839"/>
            <a:chExt cx="2305727" cy="1169773"/>
          </a:xfrm>
        </p:grpSpPr>
        <p:sp>
          <p:nvSpPr>
            <p:cNvPr id="9" name="向右箭號 8"/>
            <p:cNvSpPr/>
            <p:nvPr/>
          </p:nvSpPr>
          <p:spPr>
            <a:xfrm>
              <a:off x="2496064" y="2430591"/>
              <a:ext cx="501641" cy="46131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1978" y="2092839"/>
              <a:ext cx="1804086" cy="11697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放英文案件名稱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3580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581" y="-1"/>
            <a:ext cx="12200712" cy="8171935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6721058" y="3915031"/>
            <a:ext cx="1277731" cy="341869"/>
            <a:chOff x="2668193" y="1367480"/>
            <a:chExt cx="1277731" cy="341869"/>
          </a:xfrm>
        </p:grpSpPr>
        <p:sp>
          <p:nvSpPr>
            <p:cNvPr id="6" name="矩形 5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8" name="群組 7"/>
          <p:cNvGrpSpPr/>
          <p:nvPr/>
        </p:nvGrpSpPr>
        <p:grpSpPr>
          <a:xfrm>
            <a:off x="576648" y="3672013"/>
            <a:ext cx="2305727" cy="1169773"/>
            <a:chOff x="691978" y="2092839"/>
            <a:chExt cx="2305727" cy="1169773"/>
          </a:xfrm>
        </p:grpSpPr>
        <p:sp>
          <p:nvSpPr>
            <p:cNvPr id="9" name="向右箭號 8"/>
            <p:cNvSpPr/>
            <p:nvPr/>
          </p:nvSpPr>
          <p:spPr>
            <a:xfrm>
              <a:off x="2496064" y="2430591"/>
              <a:ext cx="501641" cy="461319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91978" y="2092839"/>
              <a:ext cx="1804086" cy="1169773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放英文案件名稱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856470" y="72766"/>
            <a:ext cx="246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contract-view-檢視合約</a:t>
            </a:r>
          </a:p>
        </p:txBody>
      </p:sp>
    </p:spTree>
    <p:extLst>
      <p:ext uri="{BB962C8B-B14F-4D97-AF65-F5344CB8AC3E}">
        <p14:creationId xmlns:p14="http://schemas.microsoft.com/office/powerpoint/2010/main" val="375724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394700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5526572" y="2720545"/>
            <a:ext cx="1277731" cy="341869"/>
            <a:chOff x="2668193" y="1367480"/>
            <a:chExt cx="1277731" cy="341869"/>
          </a:xfrm>
        </p:grpSpPr>
        <p:sp>
          <p:nvSpPr>
            <p:cNvPr id="6" name="矩形 5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4556059" y="64529"/>
            <a:ext cx="30798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freelancer_find-我申請的案件</a:t>
            </a:r>
          </a:p>
        </p:txBody>
      </p:sp>
    </p:spTree>
    <p:extLst>
      <p:ext uri="{BB962C8B-B14F-4D97-AF65-F5344CB8AC3E}">
        <p14:creationId xmlns:p14="http://schemas.microsoft.com/office/powerpoint/2010/main" val="928545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64706" y="81004"/>
            <a:ext cx="4062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freelancer_job_watting-我申請過的案件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618616" y="1196545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9" name="向右箭號 8"/>
          <p:cNvSpPr/>
          <p:nvPr/>
        </p:nvSpPr>
        <p:spPr>
          <a:xfrm>
            <a:off x="2518551" y="4128787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14465" y="3791035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放英文案件描述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2518551" y="1534297"/>
            <a:ext cx="501641" cy="4613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714465" y="1196545"/>
            <a:ext cx="1804086" cy="116977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放英文案件名稱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5638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5" y="0"/>
            <a:ext cx="11683549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590523" y="64529"/>
            <a:ext cx="3010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freelancer_job-我申請的案件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4117903" y="2975919"/>
            <a:ext cx="1277731" cy="341869"/>
            <a:chOff x="2668193" y="1367480"/>
            <a:chExt cx="1277731" cy="341869"/>
          </a:xfrm>
        </p:grpSpPr>
        <p:sp>
          <p:nvSpPr>
            <p:cNvPr id="7" name="矩形 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9" name="群組 8"/>
          <p:cNvGrpSpPr/>
          <p:nvPr/>
        </p:nvGrpSpPr>
        <p:grpSpPr>
          <a:xfrm>
            <a:off x="4117902" y="1982904"/>
            <a:ext cx="1277731" cy="341869"/>
            <a:chOff x="2668193" y="1367480"/>
            <a:chExt cx="1277731" cy="341869"/>
          </a:xfrm>
        </p:grpSpPr>
        <p:sp>
          <p:nvSpPr>
            <p:cNvPr id="10" name="矩形 9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4117902" y="3976471"/>
            <a:ext cx="1277731" cy="341869"/>
            <a:chOff x="2668193" y="1367480"/>
            <a:chExt cx="1277731" cy="341869"/>
          </a:xfrm>
        </p:grpSpPr>
        <p:sp>
          <p:nvSpPr>
            <p:cNvPr id="17" name="矩形 16"/>
            <p:cNvSpPr/>
            <p:nvPr/>
          </p:nvSpPr>
          <p:spPr>
            <a:xfrm>
              <a:off x="2668193" y="1367480"/>
              <a:ext cx="1277731" cy="34186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 </a:t>
              </a:r>
              <a:r>
                <a:rPr lang="zh-TW" altLang="en-US" sz="1000" dirty="0" smtClean="0">
                  <a:solidFill>
                    <a:schemeClr val="accent1">
                      <a:lumMod val="7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  <a:sym typeface="Webdings" panose="05030102010509060703" pitchFamily="18" charset="2"/>
                </a:rPr>
                <a:t>國際標</a:t>
              </a:r>
              <a:endParaRPr lang="zh-TW" altLang="en-US" sz="1000" dirty="0">
                <a:solidFill>
                  <a:schemeClr val="accent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69703" y="1401037"/>
              <a:ext cx="755009" cy="2767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828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451</Words>
  <Application>Microsoft Office PowerPoint</Application>
  <PresentationFormat>寬螢幕</PresentationFormat>
  <Paragraphs>84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微軟正黑體</vt:lpstr>
      <vt:lpstr>新細明體</vt:lpstr>
      <vt:lpstr>Arial</vt:lpstr>
      <vt:lpstr>Calibri</vt:lpstr>
      <vt:lpstr>Calibri Light</vt:lpstr>
      <vt:lpstr>Webdings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20</cp:revision>
  <dcterms:created xsi:type="dcterms:W3CDTF">2014-12-24T09:02:05Z</dcterms:created>
  <dcterms:modified xsi:type="dcterms:W3CDTF">2015-01-06T07:28:30Z</dcterms:modified>
</cp:coreProperties>
</file>